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442B-F919-4036-87F8-592482806E21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ECF4-88F5-40AB-882B-BD1F02FE8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1268760"/>
            <a:ext cx="6412333" cy="30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C00000"/>
                </a:solidFill>
                <a:latin typeface="Lucida Calligraphy" pitchFamily="66" charset="0"/>
              </a:rPr>
              <a:t>Christmas Traditions in Britain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4000504"/>
            <a:ext cx="2715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Авторы презентации</a:t>
            </a:r>
            <a:r>
              <a:rPr lang="ru-RU" sz="1600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1600" i="1" dirty="0" err="1" smtClean="0">
                <a:solidFill>
                  <a:srgbClr val="002060"/>
                </a:solidFill>
              </a:rPr>
              <a:t>Лутц</a:t>
            </a:r>
            <a:r>
              <a:rPr lang="ru-RU" sz="1600" i="1" dirty="0" smtClean="0">
                <a:solidFill>
                  <a:srgbClr val="002060"/>
                </a:solidFill>
              </a:rPr>
              <a:t> Оксана Анатольевна,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у</a:t>
            </a:r>
            <a:r>
              <a:rPr lang="ru-RU" sz="1600" i="1" smtClean="0">
                <a:solidFill>
                  <a:srgbClr val="002060"/>
                </a:solidFill>
              </a:rPr>
              <a:t>чащиеся </a:t>
            </a:r>
            <a:r>
              <a:rPr lang="ru-RU" sz="1600" i="1" dirty="0" smtClean="0">
                <a:solidFill>
                  <a:srgbClr val="002060"/>
                </a:solidFill>
              </a:rPr>
              <a:t>МОУ СОШ №16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г</a:t>
            </a:r>
            <a:r>
              <a:rPr lang="ru-RU" sz="1600" i="1" dirty="0" smtClean="0">
                <a:solidFill>
                  <a:srgbClr val="002060"/>
                </a:solidFill>
              </a:rPr>
              <a:t>орода </a:t>
            </a:r>
            <a:r>
              <a:rPr lang="ru-RU" sz="1600" i="1" dirty="0" smtClean="0">
                <a:solidFill>
                  <a:srgbClr val="002060"/>
                </a:solidFill>
              </a:rPr>
              <a:t>Берёзовского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Кемеровской области:</a:t>
            </a:r>
          </a:p>
          <a:p>
            <a:r>
              <a:rPr lang="ru-RU" sz="1600" i="1" dirty="0" err="1" smtClean="0">
                <a:solidFill>
                  <a:srgbClr val="002060"/>
                </a:solidFill>
              </a:rPr>
              <a:t>Дейграф</a:t>
            </a:r>
            <a:r>
              <a:rPr lang="ru-RU" sz="1600" i="1" dirty="0" smtClean="0">
                <a:solidFill>
                  <a:srgbClr val="002060"/>
                </a:solidFill>
              </a:rPr>
              <a:t> Лиза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Меркушева Лиза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Гришков Лёша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506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</a:rPr>
              <a:t>Saint Nicholas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198701232_katrozhd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4369668" cy="408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96136" y="2492896"/>
            <a:ext cx="3270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Saint Nicholas was a real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person. He was a kind bishop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 who brought presents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children and needy people.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340768"/>
            <a:ext cx="3312368" cy="441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Используемая литература</a:t>
            </a:r>
            <a:endParaRPr lang="ru-RU" sz="2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Handwriting" pitchFamily="66" charset="0"/>
              </a:rPr>
              <a:t>www.greenwich-hotel.ru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564904"/>
            <a:ext cx="289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Handwriting" pitchFamily="66" charset="0"/>
              </a:rPr>
              <a:t>www.prazdnuem.ru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Handwriting" pitchFamily="66" charset="0"/>
              </a:rPr>
              <a:t>www.domsovetof.ru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21088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Handwriting" pitchFamily="66" charset="0"/>
              </a:rPr>
              <a:t>www.apples4theteacher.com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013176"/>
            <a:ext cx="254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ucida Handwriting" pitchFamily="66" charset="0"/>
              </a:rPr>
              <a:t>images.yandex.ru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494879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Calligraphy" pitchFamily="66" charset="0"/>
              </a:rPr>
              <a:t>Advent Wreath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4to-domingo-de-adviento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4932040" cy="365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44208" y="1412776"/>
            <a:ext cx="2570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Four candles placed 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on a wreath. One candle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is lit each Sunday before 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Christmas in anticipation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 of Christ's birthday.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8796858_SnowFlakeAngelOn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472817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1988840"/>
            <a:ext cx="4384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An angel told the shepherds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 of the birth of  Jesus. Angels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 come  in many forms for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Christmas decorations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Bradley Hand ITC" pitchFamily="66" charset="0"/>
              </a:rPr>
              <a:t>Including  the tree topper.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92696"/>
            <a:ext cx="197842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Calligraphy" pitchFamily="66" charset="0"/>
              </a:rPr>
              <a:t>Angel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663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</a:rPr>
              <a:t>Christmas Stocking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1229418052_2129302019_a94b6af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3384376" cy="4474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20072" y="2060848"/>
            <a:ext cx="3656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There is a legend associated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 with the origin of Christmas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 stockings. St. Nick, who wanted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 to remain anonymous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and help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a poor family, threw gold coins </a:t>
            </a:r>
            <a:endParaRPr lang="ru-RU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down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their chimney. They fell into </a:t>
            </a:r>
            <a:endParaRPr lang="ru-RU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a stocking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that was hanging there</a:t>
            </a:r>
            <a:endParaRPr lang="ru-RU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 to dry.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5342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</a:rPr>
              <a:t>Christmas Cards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hristmas-card-6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134" y="1818850"/>
            <a:ext cx="4401954" cy="4130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580112" y="2420888"/>
            <a:ext cx="3379451" cy="2966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For many years, private notes of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good tidings were sent at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Christmas time. In 1843, Sir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Henry Cole had 1000 special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 designed cards printed. The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custom of sending Christmas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cards began.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2733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</a:rPr>
              <a:t>Candles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420888"/>
            <a:ext cx="39725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Candles represent the light that </a:t>
            </a:r>
            <a:endParaRPr lang="ru-RU" sz="2000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Jesus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brought to earth. Pagans </a:t>
            </a:r>
            <a:endParaRPr lang="ru-RU" sz="2000" b="1" dirty="0" smtClean="0">
              <a:solidFill>
                <a:srgbClr val="002060"/>
              </a:solidFill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Who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converted to Christianity used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candles on the sacred evergreen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tree.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83404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816424" cy="3663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1534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Lucida Handwriting" pitchFamily="66" charset="0"/>
              </a:rPr>
              <a:t>Gifts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49356ce15fd5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45601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8104" y="2348880"/>
            <a:ext cx="3472425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The first Christmas gifts were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given by the Wiseman to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Baby </a:t>
            </a:r>
            <a:r>
              <a:rPr lang="ru-RU" sz="2000" b="1" dirty="0" smtClean="0">
                <a:solidFill>
                  <a:srgbClr val="002060"/>
                </a:solidFill>
                <a:latin typeface="Bradley Hand ITC" pitchFamily="66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Jesus.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461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Lucida Handwriting" pitchFamily="66" charset="0"/>
              </a:rPr>
              <a:t>Plum  Pudding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67437441_torttrishokolada_100115173100_100118205242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4464496" cy="3923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0113" y="220486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Plum pudding originated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by an English king that was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 stranded in a blizzard one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Christmas Eve. He used what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 he could find to make 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 special holiday dish.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72871_3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Lucida Handwriting" pitchFamily="66" charset="0"/>
              </a:rPr>
              <a:t>Star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U9SUFVWt15230900_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68144" y="227687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The Star of Bethlehem guided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the Three Wiseman to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radley Hand ITC" pitchFamily="66" charset="0"/>
              </a:rPr>
              <a:t>Baby  Jesus.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291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Профессор Хаос</dc:creator>
  <cp:lastModifiedBy>Мистериан</cp:lastModifiedBy>
  <cp:revision>26</cp:revision>
  <dcterms:created xsi:type="dcterms:W3CDTF">2011-12-10T07:10:38Z</dcterms:created>
  <dcterms:modified xsi:type="dcterms:W3CDTF">2012-02-01T16:22:46Z</dcterms:modified>
</cp:coreProperties>
</file>